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1"/>
  </p:notesMasterIdLst>
  <p:sldIdLst>
    <p:sldId id="256" r:id="rId2"/>
    <p:sldId id="257" r:id="rId3"/>
    <p:sldId id="261" r:id="rId4"/>
    <p:sldId id="258" r:id="rId5"/>
    <p:sldId id="262" r:id="rId6"/>
    <p:sldId id="264" r:id="rId7"/>
    <p:sldId id="266" r:id="rId8"/>
    <p:sldId id="265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63D9F7-A97F-408D-9805-E0532314E528}" v="22" dt="2025-11-13T07:52:56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ES Christopher" userId="3ff7c12f-b86a-47e0-a114-f78cf92fe63b" providerId="ADAL" clId="{F4340093-B49D-4826-BB78-B08898E27A1C}"/>
    <pc:docChg chg="undo custSel addSld delSld modSld sldOrd">
      <pc:chgData name="ARES Christopher" userId="3ff7c12f-b86a-47e0-a114-f78cf92fe63b" providerId="ADAL" clId="{F4340093-B49D-4826-BB78-B08898E27A1C}" dt="2025-11-13T08:00:56.085" v="562" actId="1076"/>
      <pc:docMkLst>
        <pc:docMk/>
      </pc:docMkLst>
      <pc:sldChg chg="addSp delSp modSp new mod modTransition setBg addAnim delAnim">
        <pc:chgData name="ARES Christopher" userId="3ff7c12f-b86a-47e0-a114-f78cf92fe63b" providerId="ADAL" clId="{F4340093-B49D-4826-BB78-B08898E27A1C}" dt="2025-11-05T13:30:16.907" v="514" actId="14100"/>
        <pc:sldMkLst>
          <pc:docMk/>
          <pc:sldMk cId="1108696723" sldId="257"/>
        </pc:sldMkLst>
        <pc:spChg chg="mod">
          <ac:chgData name="ARES Christopher" userId="3ff7c12f-b86a-47e0-a114-f78cf92fe63b" providerId="ADAL" clId="{F4340093-B49D-4826-BB78-B08898E27A1C}" dt="2025-11-05T13:29:29.172" v="503" actId="1076"/>
          <ac:spMkLst>
            <pc:docMk/>
            <pc:sldMk cId="1108696723" sldId="257"/>
            <ac:spMk id="2" creationId="{3C1C79B7-862F-2B68-EA31-82E155CD0775}"/>
          </ac:spMkLst>
        </pc:spChg>
        <pc:spChg chg="add mod">
          <ac:chgData name="ARES Christopher" userId="3ff7c12f-b86a-47e0-a114-f78cf92fe63b" providerId="ADAL" clId="{F4340093-B49D-4826-BB78-B08898E27A1C}" dt="2025-11-05T13:30:03.540" v="511" actId="1076"/>
          <ac:spMkLst>
            <pc:docMk/>
            <pc:sldMk cId="1108696723" sldId="257"/>
            <ac:spMk id="5" creationId="{4DFFF771-0541-46B8-4BCF-AAEFE8272EA3}"/>
          </ac:spMkLst>
        </pc:spChg>
        <pc:spChg chg="add mod">
          <ac:chgData name="ARES Christopher" userId="3ff7c12f-b86a-47e0-a114-f78cf92fe63b" providerId="ADAL" clId="{F4340093-B49D-4826-BB78-B08898E27A1C}" dt="2025-11-05T13:30:06.932" v="512" actId="1076"/>
          <ac:spMkLst>
            <pc:docMk/>
            <pc:sldMk cId="1108696723" sldId="257"/>
            <ac:spMk id="6" creationId="{B113CD42-E4B6-6368-2BFB-4B03EF51FB08}"/>
          </ac:spMkLst>
        </pc:spChg>
        <pc:spChg chg="add mod">
          <ac:chgData name="ARES Christopher" userId="3ff7c12f-b86a-47e0-a114-f78cf92fe63b" providerId="ADAL" clId="{F4340093-B49D-4826-BB78-B08898E27A1C}" dt="2025-11-05T13:30:16.907" v="514" actId="14100"/>
          <ac:spMkLst>
            <pc:docMk/>
            <pc:sldMk cId="1108696723" sldId="257"/>
            <ac:spMk id="7" creationId="{59C25B19-D727-B5DF-8EAD-28319C6A1E09}"/>
          </ac:spMkLst>
        </pc:spChg>
        <pc:picChg chg="add mod">
          <ac:chgData name="ARES Christopher" userId="3ff7c12f-b86a-47e0-a114-f78cf92fe63b" providerId="ADAL" clId="{F4340093-B49D-4826-BB78-B08898E27A1C}" dt="2025-11-05T13:28:31.821" v="498" actId="1076"/>
          <ac:picMkLst>
            <pc:docMk/>
            <pc:sldMk cId="1108696723" sldId="257"/>
            <ac:picMk id="3" creationId="{8E23343F-B15C-B969-F460-D5CCD7C60438}"/>
          </ac:picMkLst>
        </pc:picChg>
        <pc:picChg chg="add">
          <ac:chgData name="ARES Christopher" userId="3ff7c12f-b86a-47e0-a114-f78cf92fe63b" providerId="ADAL" clId="{F4340093-B49D-4826-BB78-B08898E27A1C}" dt="2025-11-05T13:28:27.571" v="496" actId="26606"/>
          <ac:picMkLst>
            <pc:docMk/>
            <pc:sldMk cId="1108696723" sldId="257"/>
            <ac:picMk id="17" creationId="{EC3BBC63-DC19-41B8-AB81-E30CC21AEB8B}"/>
          </ac:picMkLst>
        </pc:picChg>
        <pc:picChg chg="add">
          <ac:chgData name="ARES Christopher" userId="3ff7c12f-b86a-47e0-a114-f78cf92fe63b" providerId="ADAL" clId="{F4340093-B49D-4826-BB78-B08898E27A1C}" dt="2025-11-05T13:28:27.571" v="496" actId="26606"/>
          <ac:picMkLst>
            <pc:docMk/>
            <pc:sldMk cId="1108696723" sldId="257"/>
            <ac:picMk id="19" creationId="{387CAEF2-F22C-4F37-B4E4-C70558C0BC1B}"/>
          </ac:picMkLst>
        </pc:picChg>
      </pc:sldChg>
      <pc:sldChg chg="delSp modSp new mod">
        <pc:chgData name="ARES Christopher" userId="3ff7c12f-b86a-47e0-a114-f78cf92fe63b" providerId="ADAL" clId="{F4340093-B49D-4826-BB78-B08898E27A1C}" dt="2025-11-05T13:30:43.811" v="519" actId="1076"/>
        <pc:sldMkLst>
          <pc:docMk/>
          <pc:sldMk cId="541256428" sldId="258"/>
        </pc:sldMkLst>
        <pc:spChg chg="mod">
          <ac:chgData name="ARES Christopher" userId="3ff7c12f-b86a-47e0-a114-f78cf92fe63b" providerId="ADAL" clId="{F4340093-B49D-4826-BB78-B08898E27A1C}" dt="2025-11-05T13:30:43.811" v="519" actId="1076"/>
          <ac:spMkLst>
            <pc:docMk/>
            <pc:sldMk cId="541256428" sldId="258"/>
            <ac:spMk id="2" creationId="{35E28723-B34B-C6DF-91EC-A48027F8CF1A}"/>
          </ac:spMkLst>
        </pc:spChg>
      </pc:sldChg>
      <pc:sldChg chg="addSp delSp modSp new mod setBg addAnim">
        <pc:chgData name="ARES Christopher" userId="3ff7c12f-b86a-47e0-a114-f78cf92fe63b" providerId="ADAL" clId="{F4340093-B49D-4826-BB78-B08898E27A1C}" dt="2025-11-05T13:26:51.021" v="467"/>
        <pc:sldMkLst>
          <pc:docMk/>
          <pc:sldMk cId="460906493" sldId="260"/>
        </pc:sldMkLst>
        <pc:spChg chg="mod">
          <ac:chgData name="ARES Christopher" userId="3ff7c12f-b86a-47e0-a114-f78cf92fe63b" providerId="ADAL" clId="{F4340093-B49D-4826-BB78-B08898E27A1C}" dt="2025-11-05T13:26:51.020" v="466" actId="26606"/>
          <ac:spMkLst>
            <pc:docMk/>
            <pc:sldMk cId="460906493" sldId="260"/>
            <ac:spMk id="2" creationId="{D19578A9-9269-B315-FF91-5875F46D8663}"/>
          </ac:spMkLst>
        </pc:spChg>
        <pc:spChg chg="add">
          <ac:chgData name="ARES Christopher" userId="3ff7c12f-b86a-47e0-a114-f78cf92fe63b" providerId="ADAL" clId="{F4340093-B49D-4826-BB78-B08898E27A1C}" dt="2025-11-05T13:26:51.020" v="466" actId="26606"/>
          <ac:spMkLst>
            <pc:docMk/>
            <pc:sldMk cId="460906493" sldId="260"/>
            <ac:spMk id="24" creationId="{E770CA6A-B3B0-4826-A91F-B2B1F8922026}"/>
          </ac:spMkLst>
        </pc:spChg>
        <pc:picChg chg="add">
          <ac:chgData name="ARES Christopher" userId="3ff7c12f-b86a-47e0-a114-f78cf92fe63b" providerId="ADAL" clId="{F4340093-B49D-4826-BB78-B08898E27A1C}" dt="2025-11-05T13:26:51.020" v="466" actId="26606"/>
          <ac:picMkLst>
            <pc:docMk/>
            <pc:sldMk cId="460906493" sldId="260"/>
            <ac:picMk id="20" creationId="{9A22DDE2-FB2D-421B-B377-F9AD495CE9BB}"/>
          </ac:picMkLst>
        </pc:picChg>
        <pc:picChg chg="add">
          <ac:chgData name="ARES Christopher" userId="3ff7c12f-b86a-47e0-a114-f78cf92fe63b" providerId="ADAL" clId="{F4340093-B49D-4826-BB78-B08898E27A1C}" dt="2025-11-05T13:26:51.020" v="466" actId="26606"/>
          <ac:picMkLst>
            <pc:docMk/>
            <pc:sldMk cId="460906493" sldId="260"/>
            <ac:picMk id="22" creationId="{A995140B-9736-47E4-9A7D-ABB32F3AAA80}"/>
          </ac:picMkLst>
        </pc:picChg>
        <pc:picChg chg="add">
          <ac:chgData name="ARES Christopher" userId="3ff7c12f-b86a-47e0-a114-f78cf92fe63b" providerId="ADAL" clId="{F4340093-B49D-4826-BB78-B08898E27A1C}" dt="2025-11-05T13:26:51.020" v="466" actId="26606"/>
          <ac:picMkLst>
            <pc:docMk/>
            <pc:sldMk cId="460906493" sldId="260"/>
            <ac:picMk id="26" creationId="{3C51B9DA-B0CC-480A-8EA5-4D5C3E0515B9}"/>
          </ac:picMkLst>
        </pc:picChg>
        <pc:cxnChg chg="add">
          <ac:chgData name="ARES Christopher" userId="3ff7c12f-b86a-47e0-a114-f78cf92fe63b" providerId="ADAL" clId="{F4340093-B49D-4826-BB78-B08898E27A1C}" dt="2025-11-05T13:26:51.020" v="466" actId="26606"/>
          <ac:cxnSpMkLst>
            <pc:docMk/>
            <pc:sldMk cId="460906493" sldId="260"/>
            <ac:cxnSpMk id="28" creationId="{6FE641DB-A503-41DE-ACA6-36B41C6C2BE9}"/>
          </ac:cxnSpMkLst>
        </pc:cxnChg>
      </pc:sldChg>
      <pc:sldChg chg="addSp delSp modSp new mod ord setBg setClrOvrMap">
        <pc:chgData name="ARES Christopher" userId="3ff7c12f-b86a-47e0-a114-f78cf92fe63b" providerId="ADAL" clId="{F4340093-B49D-4826-BB78-B08898E27A1C}" dt="2025-11-05T13:27:25.704" v="475" actId="20577"/>
        <pc:sldMkLst>
          <pc:docMk/>
          <pc:sldMk cId="2022233137" sldId="261"/>
        </pc:sldMkLst>
        <pc:spChg chg="mod">
          <ac:chgData name="ARES Christopher" userId="3ff7c12f-b86a-47e0-a114-f78cf92fe63b" providerId="ADAL" clId="{F4340093-B49D-4826-BB78-B08898E27A1C}" dt="2025-11-05T13:27:16.658" v="472" actId="26606"/>
          <ac:spMkLst>
            <pc:docMk/>
            <pc:sldMk cId="2022233137" sldId="261"/>
            <ac:spMk id="2" creationId="{5B548C1A-11A9-F402-3566-9434C474A29F}"/>
          </ac:spMkLst>
        </pc:spChg>
        <pc:spChg chg="add">
          <ac:chgData name="ARES Christopher" userId="3ff7c12f-b86a-47e0-a114-f78cf92fe63b" providerId="ADAL" clId="{F4340093-B49D-4826-BB78-B08898E27A1C}" dt="2025-11-05T13:27:16.658" v="472" actId="26606"/>
          <ac:spMkLst>
            <pc:docMk/>
            <pc:sldMk cId="2022233137" sldId="261"/>
            <ac:spMk id="22" creationId="{30BD2399-7475-404C-BAC9-E55E1676926A}"/>
          </ac:spMkLst>
        </pc:spChg>
        <pc:graphicFrameChg chg="add modGraphic">
          <ac:chgData name="ARES Christopher" userId="3ff7c12f-b86a-47e0-a114-f78cf92fe63b" providerId="ADAL" clId="{F4340093-B49D-4826-BB78-B08898E27A1C}" dt="2025-11-05T13:27:25.704" v="475" actId="20577"/>
          <ac:graphicFrameMkLst>
            <pc:docMk/>
            <pc:sldMk cId="2022233137" sldId="261"/>
            <ac:graphicFrameMk id="24" creationId="{6A69F516-1425-C170-6917-A8831E11ECFE}"/>
          </ac:graphicFrameMkLst>
        </pc:graphicFrameChg>
        <pc:picChg chg="add">
          <ac:chgData name="ARES Christopher" userId="3ff7c12f-b86a-47e0-a114-f78cf92fe63b" providerId="ADAL" clId="{F4340093-B49D-4826-BB78-B08898E27A1C}" dt="2025-11-05T13:27:16.658" v="472" actId="26606"/>
          <ac:picMkLst>
            <pc:docMk/>
            <pc:sldMk cId="2022233137" sldId="261"/>
            <ac:picMk id="23" creationId="{0D748104-6E76-4AD9-9940-82154F97E7C1}"/>
          </ac:picMkLst>
        </pc:picChg>
      </pc:sldChg>
      <pc:sldChg chg="addSp delSp modSp new mod ord setBg setClrOvrMap">
        <pc:chgData name="ARES Christopher" userId="3ff7c12f-b86a-47e0-a114-f78cf92fe63b" providerId="ADAL" clId="{F4340093-B49D-4826-BB78-B08898E27A1C}" dt="2025-11-13T08:00:56.085" v="562" actId="1076"/>
        <pc:sldMkLst>
          <pc:docMk/>
          <pc:sldMk cId="1715093609" sldId="262"/>
        </pc:sldMkLst>
        <pc:spChg chg="add del">
          <ac:chgData name="ARES Christopher" userId="3ff7c12f-b86a-47e0-a114-f78cf92fe63b" providerId="ADAL" clId="{F4340093-B49D-4826-BB78-B08898E27A1C}" dt="2025-11-13T08:00:51.654" v="556" actId="26606"/>
          <ac:spMkLst>
            <pc:docMk/>
            <pc:sldMk cId="1715093609" sldId="262"/>
            <ac:spMk id="10" creationId="{6DC4C138-BBE2-4601-9B27-F6960A44C582}"/>
          </ac:spMkLst>
        </pc:spChg>
        <pc:spChg chg="add del">
          <ac:chgData name="ARES Christopher" userId="3ff7c12f-b86a-47e0-a114-f78cf92fe63b" providerId="ADAL" clId="{F4340093-B49D-4826-BB78-B08898E27A1C}" dt="2025-11-13T08:00:51.654" v="556" actId="26606"/>
          <ac:spMkLst>
            <pc:docMk/>
            <pc:sldMk cId="1715093609" sldId="262"/>
            <ac:spMk id="12" creationId="{F6555DCA-BE6B-44B7-A0E9-3DF12F930625}"/>
          </ac:spMkLst>
        </pc:spChg>
        <pc:spChg chg="add del">
          <ac:chgData name="ARES Christopher" userId="3ff7c12f-b86a-47e0-a114-f78cf92fe63b" providerId="ADAL" clId="{F4340093-B49D-4826-BB78-B08898E27A1C}" dt="2025-11-13T08:00:51.654" v="556" actId="26606"/>
          <ac:spMkLst>
            <pc:docMk/>
            <pc:sldMk cId="1715093609" sldId="262"/>
            <ac:spMk id="14" creationId="{7907E280-0DE1-4EDB-A8C9-5C995CAC3C9F}"/>
          </ac:spMkLst>
        </pc:spChg>
        <pc:spChg chg="add del">
          <ac:chgData name="ARES Christopher" userId="3ff7c12f-b86a-47e0-a114-f78cf92fe63b" providerId="ADAL" clId="{F4340093-B49D-4826-BB78-B08898E27A1C}" dt="2025-11-13T08:00:55.071" v="560" actId="26606"/>
          <ac:spMkLst>
            <pc:docMk/>
            <pc:sldMk cId="1715093609" sldId="262"/>
            <ac:spMk id="19" creationId="{6DC4C138-BBE2-4601-9B27-F6960A44C582}"/>
          </ac:spMkLst>
        </pc:spChg>
        <pc:spChg chg="add del">
          <ac:chgData name="ARES Christopher" userId="3ff7c12f-b86a-47e0-a114-f78cf92fe63b" providerId="ADAL" clId="{F4340093-B49D-4826-BB78-B08898E27A1C}" dt="2025-11-13T08:00:55.071" v="560" actId="26606"/>
          <ac:spMkLst>
            <pc:docMk/>
            <pc:sldMk cId="1715093609" sldId="262"/>
            <ac:spMk id="20" creationId="{F6555DCA-BE6B-44B7-A0E9-3DF12F930625}"/>
          </ac:spMkLst>
        </pc:spChg>
        <pc:spChg chg="add del">
          <ac:chgData name="ARES Christopher" userId="3ff7c12f-b86a-47e0-a114-f78cf92fe63b" providerId="ADAL" clId="{F4340093-B49D-4826-BB78-B08898E27A1C}" dt="2025-11-13T08:00:55.071" v="560" actId="26606"/>
          <ac:spMkLst>
            <pc:docMk/>
            <pc:sldMk cId="1715093609" sldId="262"/>
            <ac:spMk id="21" creationId="{7907E280-0DE1-4EDB-A8C9-5C995CAC3C9F}"/>
          </ac:spMkLst>
        </pc:spChg>
        <pc:picChg chg="add mod">
          <ac:chgData name="ARES Christopher" userId="3ff7c12f-b86a-47e0-a114-f78cf92fe63b" providerId="ADAL" clId="{F4340093-B49D-4826-BB78-B08898E27A1C}" dt="2025-11-13T08:00:56.085" v="562" actId="1076"/>
          <ac:picMkLst>
            <pc:docMk/>
            <pc:sldMk cId="1715093609" sldId="262"/>
            <ac:picMk id="3" creationId="{4C80AB77-C514-FD13-D30B-156526D52A26}"/>
          </ac:picMkLst>
        </pc:picChg>
        <pc:picChg chg="add del">
          <ac:chgData name="ARES Christopher" userId="3ff7c12f-b86a-47e0-a114-f78cf92fe63b" providerId="ADAL" clId="{F4340093-B49D-4826-BB78-B08898E27A1C}" dt="2025-11-13T08:00:50.543" v="554" actId="26606"/>
          <ac:picMkLst>
            <pc:docMk/>
            <pc:sldMk cId="1715093609" sldId="262"/>
            <ac:picMk id="8" creationId="{1FBDED38-E809-47DF-A501-94A1EC4CF7BB}"/>
          </ac:picMkLst>
        </pc:picChg>
        <pc:picChg chg="add del">
          <ac:chgData name="ARES Christopher" userId="3ff7c12f-b86a-47e0-a114-f78cf92fe63b" providerId="ADAL" clId="{F4340093-B49D-4826-BB78-B08898E27A1C}" dt="2025-11-13T08:00:51.654" v="556" actId="26606"/>
          <ac:picMkLst>
            <pc:docMk/>
            <pc:sldMk cId="1715093609" sldId="262"/>
            <ac:picMk id="11" creationId="{95DD5BC2-A8E7-4CAD-955A-3807355EC977}"/>
          </ac:picMkLst>
        </pc:picChg>
        <pc:picChg chg="add del">
          <ac:chgData name="ARES Christopher" userId="3ff7c12f-b86a-47e0-a114-f78cf92fe63b" providerId="ADAL" clId="{F4340093-B49D-4826-BB78-B08898E27A1C}" dt="2025-11-13T08:00:53.431" v="558" actId="26606"/>
          <ac:picMkLst>
            <pc:docMk/>
            <pc:sldMk cId="1715093609" sldId="262"/>
            <ac:picMk id="16" creationId="{1FBDED38-E809-47DF-A501-94A1EC4CF7BB}"/>
          </ac:picMkLst>
        </pc:picChg>
        <pc:picChg chg="add del">
          <ac:chgData name="ARES Christopher" userId="3ff7c12f-b86a-47e0-a114-f78cf92fe63b" providerId="ADAL" clId="{F4340093-B49D-4826-BB78-B08898E27A1C}" dt="2025-11-13T08:00:55.071" v="560" actId="26606"/>
          <ac:picMkLst>
            <pc:docMk/>
            <pc:sldMk cId="1715093609" sldId="262"/>
            <ac:picMk id="18" creationId="{95DD5BC2-A8E7-4CAD-955A-3807355EC977}"/>
          </ac:picMkLst>
        </pc:picChg>
        <pc:picChg chg="add">
          <ac:chgData name="ARES Christopher" userId="3ff7c12f-b86a-47e0-a114-f78cf92fe63b" providerId="ADAL" clId="{F4340093-B49D-4826-BB78-B08898E27A1C}" dt="2025-11-13T08:00:55.080" v="561" actId="26606"/>
          <ac:picMkLst>
            <pc:docMk/>
            <pc:sldMk cId="1715093609" sldId="262"/>
            <ac:picMk id="23" creationId="{1FBDED38-E809-47DF-A501-94A1EC4CF7BB}"/>
          </ac:picMkLst>
        </pc:picChg>
      </pc:sldChg>
      <pc:sldChg chg="addSp delSp modSp new del mod ord setBg setClrOvrMap">
        <pc:chgData name="ARES Christopher" userId="3ff7c12f-b86a-47e0-a114-f78cf92fe63b" providerId="ADAL" clId="{F4340093-B49D-4826-BB78-B08898E27A1C}" dt="2025-11-13T07:58:39.816" v="552" actId="47"/>
        <pc:sldMkLst>
          <pc:docMk/>
          <pc:sldMk cId="853162683" sldId="263"/>
        </pc:sldMkLst>
      </pc:sldChg>
      <pc:sldChg chg="addSp delSp modSp new mod setBg">
        <pc:chgData name="ARES Christopher" userId="3ff7c12f-b86a-47e0-a114-f78cf92fe63b" providerId="ADAL" clId="{F4340093-B49D-4826-BB78-B08898E27A1C}" dt="2025-11-06T06:53:32.640" v="537" actId="962"/>
        <pc:sldMkLst>
          <pc:docMk/>
          <pc:sldMk cId="4046763099" sldId="264"/>
        </pc:sldMkLst>
        <pc:picChg chg="add mod">
          <ac:chgData name="ARES Christopher" userId="3ff7c12f-b86a-47e0-a114-f78cf92fe63b" providerId="ADAL" clId="{F4340093-B49D-4826-BB78-B08898E27A1C}" dt="2025-11-06T06:53:32.640" v="537" actId="962"/>
          <ac:picMkLst>
            <pc:docMk/>
            <pc:sldMk cId="4046763099" sldId="264"/>
            <ac:picMk id="5" creationId="{2B428AD9-7FED-AB18-6266-3E6B857854D4}"/>
          </ac:picMkLst>
        </pc:picChg>
        <pc:picChg chg="add">
          <ac:chgData name="ARES Christopher" userId="3ff7c12f-b86a-47e0-a114-f78cf92fe63b" providerId="ADAL" clId="{F4340093-B49D-4826-BB78-B08898E27A1C}" dt="2025-11-06T06:53:29.919" v="535" actId="26606"/>
          <ac:picMkLst>
            <pc:docMk/>
            <pc:sldMk cId="4046763099" sldId="264"/>
            <ac:picMk id="10" creationId="{1FBDED38-E809-47DF-A501-94A1EC4CF7BB}"/>
          </ac:picMkLst>
        </pc:picChg>
      </pc:sldChg>
      <pc:sldChg chg="addSp delSp modSp new mod setBg">
        <pc:chgData name="ARES Christopher" userId="3ff7c12f-b86a-47e0-a114-f78cf92fe63b" providerId="ADAL" clId="{F4340093-B49D-4826-BB78-B08898E27A1C}" dt="2025-11-07T07:22:10.695" v="544" actId="26606"/>
        <pc:sldMkLst>
          <pc:docMk/>
          <pc:sldMk cId="3796956936" sldId="265"/>
        </pc:sldMkLst>
        <pc:picChg chg="add mod">
          <ac:chgData name="ARES Christopher" userId="3ff7c12f-b86a-47e0-a114-f78cf92fe63b" providerId="ADAL" clId="{F4340093-B49D-4826-BB78-B08898E27A1C}" dt="2025-11-07T07:22:10.695" v="544" actId="26606"/>
          <ac:picMkLst>
            <pc:docMk/>
            <pc:sldMk cId="3796956936" sldId="265"/>
            <ac:picMk id="5" creationId="{47E4E617-F255-709B-1FB2-AFD3510EA745}"/>
          </ac:picMkLst>
        </pc:picChg>
        <pc:picChg chg="add">
          <ac:chgData name="ARES Christopher" userId="3ff7c12f-b86a-47e0-a114-f78cf92fe63b" providerId="ADAL" clId="{F4340093-B49D-4826-BB78-B08898E27A1C}" dt="2025-11-07T07:22:10.695" v="544" actId="26606"/>
          <ac:picMkLst>
            <pc:docMk/>
            <pc:sldMk cId="3796956936" sldId="265"/>
            <ac:picMk id="10" creationId="{1FBDED38-E809-47DF-A501-94A1EC4CF7BB}"/>
          </ac:picMkLst>
        </pc:picChg>
      </pc:sldChg>
      <pc:sldChg chg="addSp delSp modSp new mod setBg">
        <pc:chgData name="ARES Christopher" userId="3ff7c12f-b86a-47e0-a114-f78cf92fe63b" providerId="ADAL" clId="{F4340093-B49D-4826-BB78-B08898E27A1C}" dt="2025-11-13T07:52:59.691" v="551" actId="26606"/>
        <pc:sldMkLst>
          <pc:docMk/>
          <pc:sldMk cId="1642536802" sldId="266"/>
        </pc:sldMkLst>
        <pc:spChg chg="del">
          <ac:chgData name="ARES Christopher" userId="3ff7c12f-b86a-47e0-a114-f78cf92fe63b" providerId="ADAL" clId="{F4340093-B49D-4826-BB78-B08898E27A1C}" dt="2025-11-13T07:52:41.601" v="546" actId="478"/>
          <ac:spMkLst>
            <pc:docMk/>
            <pc:sldMk cId="1642536802" sldId="266"/>
            <ac:spMk id="2" creationId="{38944C49-D0FB-0FF7-5AA9-2CC0108883C0}"/>
          </ac:spMkLst>
        </pc:spChg>
        <pc:spChg chg="del">
          <ac:chgData name="ARES Christopher" userId="3ff7c12f-b86a-47e0-a114-f78cf92fe63b" providerId="ADAL" clId="{F4340093-B49D-4826-BB78-B08898E27A1C}" dt="2025-11-13T07:52:42.646" v="547" actId="478"/>
          <ac:spMkLst>
            <pc:docMk/>
            <pc:sldMk cId="1642536802" sldId="266"/>
            <ac:spMk id="3" creationId="{F0943E73-BF80-486F-7F5C-22528DFD0843}"/>
          </ac:spMkLst>
        </pc:spChg>
        <pc:picChg chg="add mod">
          <ac:chgData name="ARES Christopher" userId="3ff7c12f-b86a-47e0-a114-f78cf92fe63b" providerId="ADAL" clId="{F4340093-B49D-4826-BB78-B08898E27A1C}" dt="2025-11-13T07:52:59.691" v="551" actId="26606"/>
          <ac:picMkLst>
            <pc:docMk/>
            <pc:sldMk cId="1642536802" sldId="266"/>
            <ac:picMk id="5" creationId="{A23FC3F7-1C05-831C-A6D1-F63ECC9D9876}"/>
          </ac:picMkLst>
        </pc:picChg>
        <pc:picChg chg="add">
          <ac:chgData name="ARES Christopher" userId="3ff7c12f-b86a-47e0-a114-f78cf92fe63b" providerId="ADAL" clId="{F4340093-B49D-4826-BB78-B08898E27A1C}" dt="2025-11-13T07:52:59.691" v="551" actId="26606"/>
          <ac:picMkLst>
            <pc:docMk/>
            <pc:sldMk cId="1642536802" sldId="266"/>
            <ac:picMk id="10" creationId="{1FBDED38-E809-47DF-A501-94A1EC4CF7BB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47FE04-CC0C-4BA8-A153-2EE9F16FB55C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4164876-B24D-4147-9C39-723669FF2AC2}">
      <dgm:prSet/>
      <dgm:spPr/>
      <dgm:t>
        <a:bodyPr/>
        <a:lstStyle/>
        <a:p>
          <a:r>
            <a:rPr lang="fr-FR" dirty="0" err="1"/>
            <a:t>Development</a:t>
          </a:r>
          <a:r>
            <a:rPr lang="fr-FR" dirty="0"/>
            <a:t> for </a:t>
          </a:r>
          <a:r>
            <a:rPr lang="fr-FR" dirty="0" err="1"/>
            <a:t>Apple’s</a:t>
          </a:r>
          <a:r>
            <a:rPr lang="fr-FR" dirty="0"/>
            <a:t> </a:t>
          </a:r>
          <a:r>
            <a:rPr lang="fr-FR" dirty="0" err="1"/>
            <a:t>ecosystem</a:t>
          </a:r>
          <a:r>
            <a:rPr lang="fr-FR" dirty="0"/>
            <a:t> apps</a:t>
          </a:r>
          <a:endParaRPr lang="en-US" dirty="0"/>
        </a:p>
      </dgm:t>
    </dgm:pt>
    <dgm:pt modelId="{BD696C99-8872-486F-B93F-09A7E673A8BB}" type="parTrans" cxnId="{491B52D4-25FB-4ACE-B0CE-AC23C12AB4A1}">
      <dgm:prSet/>
      <dgm:spPr/>
      <dgm:t>
        <a:bodyPr/>
        <a:lstStyle/>
        <a:p>
          <a:endParaRPr lang="en-US"/>
        </a:p>
      </dgm:t>
    </dgm:pt>
    <dgm:pt modelId="{22F4EFB3-75E1-42AD-BE75-EF77DF1DBC0C}" type="sibTrans" cxnId="{491B52D4-25FB-4ACE-B0CE-AC23C12AB4A1}">
      <dgm:prSet/>
      <dgm:spPr/>
      <dgm:t>
        <a:bodyPr/>
        <a:lstStyle/>
        <a:p>
          <a:endParaRPr lang="en-US"/>
        </a:p>
      </dgm:t>
    </dgm:pt>
    <dgm:pt modelId="{4754CE59-630B-401C-931E-CCB181014C9A}">
      <dgm:prSet/>
      <dgm:spPr/>
      <dgm:t>
        <a:bodyPr/>
        <a:lstStyle/>
        <a:p>
          <a:r>
            <a:rPr lang="fr-FR"/>
            <a:t>Full application creation</a:t>
          </a:r>
          <a:endParaRPr lang="en-US"/>
        </a:p>
      </dgm:t>
    </dgm:pt>
    <dgm:pt modelId="{D8728909-30DF-445B-9C5D-7DB959F27882}" type="parTrans" cxnId="{0CCE61D7-B3E0-4921-9941-BE9CADC5AA91}">
      <dgm:prSet/>
      <dgm:spPr/>
      <dgm:t>
        <a:bodyPr/>
        <a:lstStyle/>
        <a:p>
          <a:endParaRPr lang="en-US"/>
        </a:p>
      </dgm:t>
    </dgm:pt>
    <dgm:pt modelId="{EDD843A3-645E-47A5-AD3C-70CCE12570F8}" type="sibTrans" cxnId="{0CCE61D7-B3E0-4921-9941-BE9CADC5AA91}">
      <dgm:prSet/>
      <dgm:spPr/>
      <dgm:t>
        <a:bodyPr/>
        <a:lstStyle/>
        <a:p>
          <a:endParaRPr lang="en-US"/>
        </a:p>
      </dgm:t>
    </dgm:pt>
    <dgm:pt modelId="{35BEFA54-290C-49FC-A859-7276D6BB609F}">
      <dgm:prSet/>
      <dgm:spPr/>
      <dgm:t>
        <a:bodyPr/>
        <a:lstStyle/>
        <a:p>
          <a:r>
            <a:rPr lang="fr-FR"/>
            <a:t>Debugging</a:t>
          </a:r>
          <a:endParaRPr lang="en-US"/>
        </a:p>
      </dgm:t>
    </dgm:pt>
    <dgm:pt modelId="{FCDAD8E8-3A53-45A8-BB4C-EA385DBA4967}" type="parTrans" cxnId="{50AD55D9-75EE-4140-8F3B-81D167A16185}">
      <dgm:prSet/>
      <dgm:spPr/>
      <dgm:t>
        <a:bodyPr/>
        <a:lstStyle/>
        <a:p>
          <a:endParaRPr lang="en-US"/>
        </a:p>
      </dgm:t>
    </dgm:pt>
    <dgm:pt modelId="{6D32B88B-C06B-4F53-8091-129DC0B43B3D}" type="sibTrans" cxnId="{50AD55D9-75EE-4140-8F3B-81D167A16185}">
      <dgm:prSet/>
      <dgm:spPr/>
      <dgm:t>
        <a:bodyPr/>
        <a:lstStyle/>
        <a:p>
          <a:endParaRPr lang="en-US"/>
        </a:p>
      </dgm:t>
    </dgm:pt>
    <dgm:pt modelId="{ADA440AC-892E-4298-BE76-D08558E30DC9}">
      <dgm:prSet/>
      <dgm:spPr/>
      <dgm:t>
        <a:bodyPr/>
        <a:lstStyle/>
        <a:p>
          <a:r>
            <a:rPr lang="fr-FR"/>
            <a:t>Integrated simulator</a:t>
          </a:r>
          <a:endParaRPr lang="en-US"/>
        </a:p>
      </dgm:t>
    </dgm:pt>
    <dgm:pt modelId="{559FB139-08A0-488F-8440-DE982861E6ED}" type="parTrans" cxnId="{5D727F11-AE21-4BD5-BAA9-8EFE9D2418D0}">
      <dgm:prSet/>
      <dgm:spPr/>
      <dgm:t>
        <a:bodyPr/>
        <a:lstStyle/>
        <a:p>
          <a:endParaRPr lang="en-US"/>
        </a:p>
      </dgm:t>
    </dgm:pt>
    <dgm:pt modelId="{AE51E311-491A-4519-B4A0-D7339E46D07F}" type="sibTrans" cxnId="{5D727F11-AE21-4BD5-BAA9-8EFE9D2418D0}">
      <dgm:prSet/>
      <dgm:spPr/>
      <dgm:t>
        <a:bodyPr/>
        <a:lstStyle/>
        <a:p>
          <a:endParaRPr lang="en-US"/>
        </a:p>
      </dgm:t>
    </dgm:pt>
    <dgm:pt modelId="{4C1180DF-4D3E-4156-B3E9-8AFB8E69B136}">
      <dgm:prSet/>
      <dgm:spPr/>
      <dgm:t>
        <a:bodyPr/>
        <a:lstStyle/>
        <a:p>
          <a:r>
            <a:rPr lang="fr-FR"/>
            <a:t>Git integrated</a:t>
          </a:r>
          <a:endParaRPr lang="en-US"/>
        </a:p>
      </dgm:t>
    </dgm:pt>
    <dgm:pt modelId="{78FCC730-7B6D-40A6-9099-B06CF2E4A2E5}" type="parTrans" cxnId="{1B3CDC4C-1C43-4797-AFD4-FF205F8D7DDD}">
      <dgm:prSet/>
      <dgm:spPr/>
      <dgm:t>
        <a:bodyPr/>
        <a:lstStyle/>
        <a:p>
          <a:endParaRPr lang="en-US"/>
        </a:p>
      </dgm:t>
    </dgm:pt>
    <dgm:pt modelId="{6EFE8A0A-3931-4A32-8983-E0822169E45A}" type="sibTrans" cxnId="{1B3CDC4C-1C43-4797-AFD4-FF205F8D7DDD}">
      <dgm:prSet/>
      <dgm:spPr/>
      <dgm:t>
        <a:bodyPr/>
        <a:lstStyle/>
        <a:p>
          <a:endParaRPr lang="en-US"/>
        </a:p>
      </dgm:t>
    </dgm:pt>
    <dgm:pt modelId="{77370888-0359-4998-8D8A-F63A739850AF}">
      <dgm:prSet/>
      <dgm:spPr/>
      <dgm:t>
        <a:bodyPr/>
        <a:lstStyle/>
        <a:p>
          <a:r>
            <a:rPr lang="fr-FR"/>
            <a:t>Publish on the App Store integrated</a:t>
          </a:r>
          <a:endParaRPr lang="en-US"/>
        </a:p>
      </dgm:t>
    </dgm:pt>
    <dgm:pt modelId="{49C5AF7A-2B32-470F-995B-46B31A4B8667}" type="parTrans" cxnId="{C9FB033B-AF4D-4C82-B520-D09EC409D6A8}">
      <dgm:prSet/>
      <dgm:spPr/>
      <dgm:t>
        <a:bodyPr/>
        <a:lstStyle/>
        <a:p>
          <a:endParaRPr lang="en-US"/>
        </a:p>
      </dgm:t>
    </dgm:pt>
    <dgm:pt modelId="{DA2F4128-2F8C-4393-A9B0-5CD2F0871F57}" type="sibTrans" cxnId="{C9FB033B-AF4D-4C82-B520-D09EC409D6A8}">
      <dgm:prSet/>
      <dgm:spPr/>
      <dgm:t>
        <a:bodyPr/>
        <a:lstStyle/>
        <a:p>
          <a:endParaRPr lang="en-US"/>
        </a:p>
      </dgm:t>
    </dgm:pt>
    <dgm:pt modelId="{E04F7C0B-2951-467F-8F30-DAF524A392D9}" type="pres">
      <dgm:prSet presAssocID="{0947FE04-CC0C-4BA8-A153-2EE9F16FB55C}" presName="linear" presStyleCnt="0">
        <dgm:presLayoutVars>
          <dgm:animLvl val="lvl"/>
          <dgm:resizeHandles val="exact"/>
        </dgm:presLayoutVars>
      </dgm:prSet>
      <dgm:spPr/>
    </dgm:pt>
    <dgm:pt modelId="{7F887FDC-B96C-42F6-83DA-C22422D7F1CF}" type="pres">
      <dgm:prSet presAssocID="{24164876-B24D-4147-9C39-723669FF2AC2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EAEC321-8D4C-4D90-9AFC-25D5AA2B601D}" type="pres">
      <dgm:prSet presAssocID="{22F4EFB3-75E1-42AD-BE75-EF77DF1DBC0C}" presName="spacer" presStyleCnt="0"/>
      <dgm:spPr/>
    </dgm:pt>
    <dgm:pt modelId="{5EBB4830-F5DF-4EAA-960C-D672A96CA6D6}" type="pres">
      <dgm:prSet presAssocID="{4754CE59-630B-401C-931E-CCB181014C9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D744846-0285-466D-B2BB-59F60C5CF639}" type="pres">
      <dgm:prSet presAssocID="{EDD843A3-645E-47A5-AD3C-70CCE12570F8}" presName="spacer" presStyleCnt="0"/>
      <dgm:spPr/>
    </dgm:pt>
    <dgm:pt modelId="{FD276600-C6F9-4669-BA6C-CFDC57653EBE}" type="pres">
      <dgm:prSet presAssocID="{35BEFA54-290C-49FC-A859-7276D6BB609F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39E97C3-8B6B-4CDB-A4EB-556580A4A1C5}" type="pres">
      <dgm:prSet presAssocID="{6D32B88B-C06B-4F53-8091-129DC0B43B3D}" presName="spacer" presStyleCnt="0"/>
      <dgm:spPr/>
    </dgm:pt>
    <dgm:pt modelId="{C62D5EC6-5DE8-426D-AC09-C1075801972F}" type="pres">
      <dgm:prSet presAssocID="{ADA440AC-892E-4298-BE76-D08558E30DC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A8A312BE-55D3-4858-8572-6A48750E20B1}" type="pres">
      <dgm:prSet presAssocID="{AE51E311-491A-4519-B4A0-D7339E46D07F}" presName="spacer" presStyleCnt="0"/>
      <dgm:spPr/>
    </dgm:pt>
    <dgm:pt modelId="{3EBCF50F-B7F0-4E40-AC88-C04670B56B37}" type="pres">
      <dgm:prSet presAssocID="{4C1180DF-4D3E-4156-B3E9-8AFB8E69B136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9159B24D-F7B6-4F3D-9470-ED7021B87849}" type="pres">
      <dgm:prSet presAssocID="{6EFE8A0A-3931-4A32-8983-E0822169E45A}" presName="spacer" presStyleCnt="0"/>
      <dgm:spPr/>
    </dgm:pt>
    <dgm:pt modelId="{667EC830-A182-4A04-9518-5D9F3BC28AE9}" type="pres">
      <dgm:prSet presAssocID="{77370888-0359-4998-8D8A-F63A739850AF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5D727F11-AE21-4BD5-BAA9-8EFE9D2418D0}" srcId="{0947FE04-CC0C-4BA8-A153-2EE9F16FB55C}" destId="{ADA440AC-892E-4298-BE76-D08558E30DC9}" srcOrd="3" destOrd="0" parTransId="{559FB139-08A0-488F-8440-DE982861E6ED}" sibTransId="{AE51E311-491A-4519-B4A0-D7339E46D07F}"/>
    <dgm:cxn modelId="{C2E41733-6F3B-423C-A436-EE9FBD19AC1A}" type="presOf" srcId="{ADA440AC-892E-4298-BE76-D08558E30DC9}" destId="{C62D5EC6-5DE8-426D-AC09-C1075801972F}" srcOrd="0" destOrd="0" presId="urn:microsoft.com/office/officeart/2005/8/layout/vList2"/>
    <dgm:cxn modelId="{C9FB033B-AF4D-4C82-B520-D09EC409D6A8}" srcId="{0947FE04-CC0C-4BA8-A153-2EE9F16FB55C}" destId="{77370888-0359-4998-8D8A-F63A739850AF}" srcOrd="5" destOrd="0" parTransId="{49C5AF7A-2B32-470F-995B-46B31A4B8667}" sibTransId="{DA2F4128-2F8C-4393-A9B0-5CD2F0871F57}"/>
    <dgm:cxn modelId="{9E818E65-5DCF-478F-9895-515C08C4960B}" type="presOf" srcId="{0947FE04-CC0C-4BA8-A153-2EE9F16FB55C}" destId="{E04F7C0B-2951-467F-8F30-DAF524A392D9}" srcOrd="0" destOrd="0" presId="urn:microsoft.com/office/officeart/2005/8/layout/vList2"/>
    <dgm:cxn modelId="{1B3CDC4C-1C43-4797-AFD4-FF205F8D7DDD}" srcId="{0947FE04-CC0C-4BA8-A153-2EE9F16FB55C}" destId="{4C1180DF-4D3E-4156-B3E9-8AFB8E69B136}" srcOrd="4" destOrd="0" parTransId="{78FCC730-7B6D-40A6-9099-B06CF2E4A2E5}" sibTransId="{6EFE8A0A-3931-4A32-8983-E0822169E45A}"/>
    <dgm:cxn modelId="{04674773-7CA6-4B16-9297-EA91F6D9CC1F}" type="presOf" srcId="{4C1180DF-4D3E-4156-B3E9-8AFB8E69B136}" destId="{3EBCF50F-B7F0-4E40-AC88-C04670B56B37}" srcOrd="0" destOrd="0" presId="urn:microsoft.com/office/officeart/2005/8/layout/vList2"/>
    <dgm:cxn modelId="{995B1F7B-076F-4AFF-98F6-14B3230BA013}" type="presOf" srcId="{35BEFA54-290C-49FC-A859-7276D6BB609F}" destId="{FD276600-C6F9-4669-BA6C-CFDC57653EBE}" srcOrd="0" destOrd="0" presId="urn:microsoft.com/office/officeart/2005/8/layout/vList2"/>
    <dgm:cxn modelId="{6292DCBD-C763-4536-AD29-9DDA92385898}" type="presOf" srcId="{77370888-0359-4998-8D8A-F63A739850AF}" destId="{667EC830-A182-4A04-9518-5D9F3BC28AE9}" srcOrd="0" destOrd="0" presId="urn:microsoft.com/office/officeart/2005/8/layout/vList2"/>
    <dgm:cxn modelId="{491B52D4-25FB-4ACE-B0CE-AC23C12AB4A1}" srcId="{0947FE04-CC0C-4BA8-A153-2EE9F16FB55C}" destId="{24164876-B24D-4147-9C39-723669FF2AC2}" srcOrd="0" destOrd="0" parTransId="{BD696C99-8872-486F-B93F-09A7E673A8BB}" sibTransId="{22F4EFB3-75E1-42AD-BE75-EF77DF1DBC0C}"/>
    <dgm:cxn modelId="{0CCE61D7-B3E0-4921-9941-BE9CADC5AA91}" srcId="{0947FE04-CC0C-4BA8-A153-2EE9F16FB55C}" destId="{4754CE59-630B-401C-931E-CCB181014C9A}" srcOrd="1" destOrd="0" parTransId="{D8728909-30DF-445B-9C5D-7DB959F27882}" sibTransId="{EDD843A3-645E-47A5-AD3C-70CCE12570F8}"/>
    <dgm:cxn modelId="{50AD55D9-75EE-4140-8F3B-81D167A16185}" srcId="{0947FE04-CC0C-4BA8-A153-2EE9F16FB55C}" destId="{35BEFA54-290C-49FC-A859-7276D6BB609F}" srcOrd="2" destOrd="0" parTransId="{FCDAD8E8-3A53-45A8-BB4C-EA385DBA4967}" sibTransId="{6D32B88B-C06B-4F53-8091-129DC0B43B3D}"/>
    <dgm:cxn modelId="{DC4A27F8-BF91-4F67-A0C2-D689745E7954}" type="presOf" srcId="{24164876-B24D-4147-9C39-723669FF2AC2}" destId="{7F887FDC-B96C-42F6-83DA-C22422D7F1CF}" srcOrd="0" destOrd="0" presId="urn:microsoft.com/office/officeart/2005/8/layout/vList2"/>
    <dgm:cxn modelId="{777510FC-9D09-449C-843E-6B36AEDABB55}" type="presOf" srcId="{4754CE59-630B-401C-931E-CCB181014C9A}" destId="{5EBB4830-F5DF-4EAA-960C-D672A96CA6D6}" srcOrd="0" destOrd="0" presId="urn:microsoft.com/office/officeart/2005/8/layout/vList2"/>
    <dgm:cxn modelId="{ADAC5F9F-EDD9-4EFD-86C8-58C49C2C6903}" type="presParOf" srcId="{E04F7C0B-2951-467F-8F30-DAF524A392D9}" destId="{7F887FDC-B96C-42F6-83DA-C22422D7F1CF}" srcOrd="0" destOrd="0" presId="urn:microsoft.com/office/officeart/2005/8/layout/vList2"/>
    <dgm:cxn modelId="{82036452-5888-4FF6-8A36-6801F4E8197A}" type="presParOf" srcId="{E04F7C0B-2951-467F-8F30-DAF524A392D9}" destId="{6EAEC321-8D4C-4D90-9AFC-25D5AA2B601D}" srcOrd="1" destOrd="0" presId="urn:microsoft.com/office/officeart/2005/8/layout/vList2"/>
    <dgm:cxn modelId="{0D4B15D5-0DEA-45AA-BAA1-E62DEB08460A}" type="presParOf" srcId="{E04F7C0B-2951-467F-8F30-DAF524A392D9}" destId="{5EBB4830-F5DF-4EAA-960C-D672A96CA6D6}" srcOrd="2" destOrd="0" presId="urn:microsoft.com/office/officeart/2005/8/layout/vList2"/>
    <dgm:cxn modelId="{53C430FF-6365-4DE5-AFD0-D6B155ABD4F4}" type="presParOf" srcId="{E04F7C0B-2951-467F-8F30-DAF524A392D9}" destId="{BD744846-0285-466D-B2BB-59F60C5CF639}" srcOrd="3" destOrd="0" presId="urn:microsoft.com/office/officeart/2005/8/layout/vList2"/>
    <dgm:cxn modelId="{4ADBAF25-A598-4DC0-9780-A84EE6354AA5}" type="presParOf" srcId="{E04F7C0B-2951-467F-8F30-DAF524A392D9}" destId="{FD276600-C6F9-4669-BA6C-CFDC57653EBE}" srcOrd="4" destOrd="0" presId="urn:microsoft.com/office/officeart/2005/8/layout/vList2"/>
    <dgm:cxn modelId="{4769CC16-A06B-4ADA-ACF8-D46C5CD81525}" type="presParOf" srcId="{E04F7C0B-2951-467F-8F30-DAF524A392D9}" destId="{D39E97C3-8B6B-4CDB-A4EB-556580A4A1C5}" srcOrd="5" destOrd="0" presId="urn:microsoft.com/office/officeart/2005/8/layout/vList2"/>
    <dgm:cxn modelId="{BE82015E-3FB9-4B89-908E-57EE4AECE788}" type="presParOf" srcId="{E04F7C0B-2951-467F-8F30-DAF524A392D9}" destId="{C62D5EC6-5DE8-426D-AC09-C1075801972F}" srcOrd="6" destOrd="0" presId="urn:microsoft.com/office/officeart/2005/8/layout/vList2"/>
    <dgm:cxn modelId="{01D8D4EF-E015-431A-95EA-4456B4F9088C}" type="presParOf" srcId="{E04F7C0B-2951-467F-8F30-DAF524A392D9}" destId="{A8A312BE-55D3-4858-8572-6A48750E20B1}" srcOrd="7" destOrd="0" presId="urn:microsoft.com/office/officeart/2005/8/layout/vList2"/>
    <dgm:cxn modelId="{444ECAC0-213A-4C3A-A761-2D9C1BB0C057}" type="presParOf" srcId="{E04F7C0B-2951-467F-8F30-DAF524A392D9}" destId="{3EBCF50F-B7F0-4E40-AC88-C04670B56B37}" srcOrd="8" destOrd="0" presId="urn:microsoft.com/office/officeart/2005/8/layout/vList2"/>
    <dgm:cxn modelId="{75E0EC7D-8B90-40EC-8958-A707DC59B630}" type="presParOf" srcId="{E04F7C0B-2951-467F-8F30-DAF524A392D9}" destId="{9159B24D-F7B6-4F3D-9470-ED7021B87849}" srcOrd="9" destOrd="0" presId="urn:microsoft.com/office/officeart/2005/8/layout/vList2"/>
    <dgm:cxn modelId="{BBE5428A-30BF-4DB8-AF3C-D37FE7D92D42}" type="presParOf" srcId="{E04F7C0B-2951-467F-8F30-DAF524A392D9}" destId="{667EC830-A182-4A04-9518-5D9F3BC28AE9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887FDC-B96C-42F6-83DA-C22422D7F1CF}">
      <dsp:nvSpPr>
        <dsp:cNvPr id="0" name=""/>
        <dsp:cNvSpPr/>
      </dsp:nvSpPr>
      <dsp:spPr>
        <a:xfrm>
          <a:off x="0" y="723139"/>
          <a:ext cx="6403994" cy="55165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 err="1"/>
            <a:t>Development</a:t>
          </a:r>
          <a:r>
            <a:rPr lang="fr-FR" sz="2300" kern="1200" dirty="0"/>
            <a:t> for </a:t>
          </a:r>
          <a:r>
            <a:rPr lang="fr-FR" sz="2300" kern="1200" dirty="0" err="1"/>
            <a:t>Apple’s</a:t>
          </a:r>
          <a:r>
            <a:rPr lang="fr-FR" sz="2300" kern="1200" dirty="0"/>
            <a:t> </a:t>
          </a:r>
          <a:r>
            <a:rPr lang="fr-FR" sz="2300" kern="1200" dirty="0" err="1"/>
            <a:t>ecosystem</a:t>
          </a:r>
          <a:r>
            <a:rPr lang="fr-FR" sz="2300" kern="1200" dirty="0"/>
            <a:t> apps</a:t>
          </a:r>
          <a:endParaRPr lang="en-US" sz="2300" kern="1200" dirty="0"/>
        </a:p>
      </dsp:txBody>
      <dsp:txXfrm>
        <a:off x="26930" y="750069"/>
        <a:ext cx="6350134" cy="497795"/>
      </dsp:txXfrm>
    </dsp:sp>
    <dsp:sp modelId="{5EBB4830-F5DF-4EAA-960C-D672A96CA6D6}">
      <dsp:nvSpPr>
        <dsp:cNvPr id="0" name=""/>
        <dsp:cNvSpPr/>
      </dsp:nvSpPr>
      <dsp:spPr>
        <a:xfrm>
          <a:off x="0" y="1341034"/>
          <a:ext cx="6403994" cy="551655"/>
        </a:xfrm>
        <a:prstGeom prst="roundRect">
          <a:avLst/>
        </a:prstGeom>
        <a:gradFill rotWithShape="0">
          <a:gsLst>
            <a:gs pos="0">
              <a:schemeClr val="accent2">
                <a:hueOff val="229898"/>
                <a:satOff val="-3754"/>
                <a:lumOff val="235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229898"/>
                <a:satOff val="-3754"/>
                <a:lumOff val="235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Full application creation</a:t>
          </a:r>
          <a:endParaRPr lang="en-US" sz="2300" kern="1200"/>
        </a:p>
      </dsp:txBody>
      <dsp:txXfrm>
        <a:off x="26930" y="1367964"/>
        <a:ext cx="6350134" cy="497795"/>
      </dsp:txXfrm>
    </dsp:sp>
    <dsp:sp modelId="{FD276600-C6F9-4669-BA6C-CFDC57653EBE}">
      <dsp:nvSpPr>
        <dsp:cNvPr id="0" name=""/>
        <dsp:cNvSpPr/>
      </dsp:nvSpPr>
      <dsp:spPr>
        <a:xfrm>
          <a:off x="0" y="1958929"/>
          <a:ext cx="6403994" cy="551655"/>
        </a:xfrm>
        <a:prstGeom prst="roundRect">
          <a:avLst/>
        </a:prstGeom>
        <a:gradFill rotWithShape="0">
          <a:gsLst>
            <a:gs pos="0">
              <a:schemeClr val="accent2">
                <a:hueOff val="459796"/>
                <a:satOff val="-7509"/>
                <a:lumOff val="47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459796"/>
                <a:satOff val="-7509"/>
                <a:lumOff val="47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Debugging</a:t>
          </a:r>
          <a:endParaRPr lang="en-US" sz="2300" kern="1200"/>
        </a:p>
      </dsp:txBody>
      <dsp:txXfrm>
        <a:off x="26930" y="1985859"/>
        <a:ext cx="6350134" cy="497795"/>
      </dsp:txXfrm>
    </dsp:sp>
    <dsp:sp modelId="{C62D5EC6-5DE8-426D-AC09-C1075801972F}">
      <dsp:nvSpPr>
        <dsp:cNvPr id="0" name=""/>
        <dsp:cNvSpPr/>
      </dsp:nvSpPr>
      <dsp:spPr>
        <a:xfrm>
          <a:off x="0" y="2576824"/>
          <a:ext cx="6403994" cy="551655"/>
        </a:xfrm>
        <a:prstGeom prst="roundRect">
          <a:avLst/>
        </a:prstGeom>
        <a:gradFill rotWithShape="0">
          <a:gsLst>
            <a:gs pos="0">
              <a:schemeClr val="accent2">
                <a:hueOff val="689694"/>
                <a:satOff val="-11263"/>
                <a:lumOff val="706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689694"/>
                <a:satOff val="-11263"/>
                <a:lumOff val="706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Integrated simulator</a:t>
          </a:r>
          <a:endParaRPr lang="en-US" sz="2300" kern="1200"/>
        </a:p>
      </dsp:txBody>
      <dsp:txXfrm>
        <a:off x="26930" y="2603754"/>
        <a:ext cx="6350134" cy="497795"/>
      </dsp:txXfrm>
    </dsp:sp>
    <dsp:sp modelId="{3EBCF50F-B7F0-4E40-AC88-C04670B56B37}">
      <dsp:nvSpPr>
        <dsp:cNvPr id="0" name=""/>
        <dsp:cNvSpPr/>
      </dsp:nvSpPr>
      <dsp:spPr>
        <a:xfrm>
          <a:off x="0" y="3194719"/>
          <a:ext cx="6403994" cy="551655"/>
        </a:xfrm>
        <a:prstGeom prst="roundRect">
          <a:avLst/>
        </a:prstGeom>
        <a:gradFill rotWithShape="0">
          <a:gsLst>
            <a:gs pos="0">
              <a:schemeClr val="accent2">
                <a:hueOff val="919592"/>
                <a:satOff val="-15018"/>
                <a:lumOff val="941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919592"/>
                <a:satOff val="-15018"/>
                <a:lumOff val="941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Git integrated</a:t>
          </a:r>
          <a:endParaRPr lang="en-US" sz="2300" kern="1200"/>
        </a:p>
      </dsp:txBody>
      <dsp:txXfrm>
        <a:off x="26930" y="3221649"/>
        <a:ext cx="6350134" cy="497795"/>
      </dsp:txXfrm>
    </dsp:sp>
    <dsp:sp modelId="{667EC830-A182-4A04-9518-5D9F3BC28AE9}">
      <dsp:nvSpPr>
        <dsp:cNvPr id="0" name=""/>
        <dsp:cNvSpPr/>
      </dsp:nvSpPr>
      <dsp:spPr>
        <a:xfrm>
          <a:off x="0" y="3812614"/>
          <a:ext cx="6403994" cy="551655"/>
        </a:xfrm>
        <a:prstGeom prst="roundRect">
          <a:avLst/>
        </a:prstGeom>
        <a:gradFill rotWithShape="0">
          <a:gsLst>
            <a:gs pos="0">
              <a:schemeClr val="accent2">
                <a:hueOff val="1149490"/>
                <a:satOff val="-18772"/>
                <a:lumOff val="1176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1149490"/>
                <a:satOff val="-18772"/>
                <a:lumOff val="1176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Publish on the App Store integrated</a:t>
          </a:r>
          <a:endParaRPr lang="en-US" sz="2300" kern="1200"/>
        </a:p>
      </dsp:txBody>
      <dsp:txXfrm>
        <a:off x="26930" y="3839544"/>
        <a:ext cx="6350134" cy="4977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B7DDA6-CEF5-42A6-972E-353E67F3ADB1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6BD64-0C7B-4616-AD9C-831B8FDA9E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2938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56BD64-0C7B-4616-AD9C-831B8FDA9E2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8964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635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3140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329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03035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0710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57074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6708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19592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4874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0310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4756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1691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520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4416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9120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522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7406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B7B03-2B25-4097-8528-0792338E0FAB}" type="datetimeFigureOut">
              <a:rPr lang="fr-FR" smtClean="0"/>
              <a:t>13/11/2025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E758E-6B0F-49CF-AAB1-18C207A24A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5365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pple Launches Xcode 14.3: Empowering Developers with Cutting-Edge SDKs ...">
            <a:extLst>
              <a:ext uri="{FF2B5EF4-FFF2-40B4-BE49-F238E27FC236}">
                <a16:creationId xmlns:a16="http://schemas.microsoft.com/office/drawing/2014/main" id="{35CDC02E-00F9-F865-1F57-C4EFC94A1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95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1">
            <a:extLst>
              <a:ext uri="{FF2B5EF4-FFF2-40B4-BE49-F238E27FC236}">
                <a16:creationId xmlns:a16="http://schemas.microsoft.com/office/drawing/2014/main" id="{EC3BBC63-DC19-41B8-AB81-E30CC21AE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9" name="Picture 13">
            <a:extLst>
              <a:ext uri="{FF2B5EF4-FFF2-40B4-BE49-F238E27FC236}">
                <a16:creationId xmlns:a16="http://schemas.microsoft.com/office/drawing/2014/main" id="{387CAEF2-F22C-4F37-B4E4-C70558C0B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C1C79B7-862F-2B68-EA31-82E155CD0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6" y="1498599"/>
            <a:ext cx="5899575" cy="9744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dirty="0"/>
              <a:t>Introduction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DFFF771-0541-46B8-4BCF-AAEFE8272EA3}"/>
              </a:ext>
            </a:extLst>
          </p:cNvPr>
          <p:cNvSpPr txBox="1"/>
          <p:nvPr/>
        </p:nvSpPr>
        <p:spPr>
          <a:xfrm>
            <a:off x="973136" y="2698155"/>
            <a:ext cx="9448800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3600" dirty="0"/>
              <a:t>Official Apple’s IDE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113CD42-E4B6-6368-2BFB-4B03EF51FB08}"/>
              </a:ext>
            </a:extLst>
          </p:cNvPr>
          <p:cNvSpPr txBox="1"/>
          <p:nvPr/>
        </p:nvSpPr>
        <p:spPr>
          <a:xfrm>
            <a:off x="973136" y="3563551"/>
            <a:ext cx="6697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sz="3200" dirty="0" err="1"/>
              <a:t>Created</a:t>
            </a:r>
            <a:r>
              <a:rPr lang="fr-FR" sz="3200" dirty="0"/>
              <a:t> in 2003, </a:t>
            </a:r>
            <a:r>
              <a:rPr lang="fr-FR" sz="3200" dirty="0" err="1"/>
              <a:t>often</a:t>
            </a:r>
            <a:r>
              <a:rPr lang="fr-FR" sz="3200" dirty="0"/>
              <a:t> </a:t>
            </a:r>
            <a:r>
              <a:rPr lang="fr-FR" sz="3200" dirty="0" err="1"/>
              <a:t>updated</a:t>
            </a:r>
            <a:endParaRPr lang="fr-FR" sz="32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9C25B19-D727-B5DF-8EAD-28319C6A1E09}"/>
              </a:ext>
            </a:extLst>
          </p:cNvPr>
          <p:cNvSpPr txBox="1"/>
          <p:nvPr/>
        </p:nvSpPr>
        <p:spPr>
          <a:xfrm>
            <a:off x="1062036" y="4375150"/>
            <a:ext cx="57451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sz="3200" dirty="0"/>
              <a:t>Swift, Objective C, C, C++</a:t>
            </a:r>
          </a:p>
        </p:txBody>
      </p:sp>
      <p:pic>
        <p:nvPicPr>
          <p:cNvPr id="3" name="Image 2" descr="Une image contenant pomme&#10;&#10;Le contenu généré par l’IA peut être incorrect.">
            <a:extLst>
              <a:ext uri="{FF2B5EF4-FFF2-40B4-BE49-F238E27FC236}">
                <a16:creationId xmlns:a16="http://schemas.microsoft.com/office/drawing/2014/main" id="{8E23343F-B15C-B969-F460-D5CCD7C604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444" y="-385126"/>
            <a:ext cx="10273563" cy="658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696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0BD2399-7475-404C-BAC9-E55E16769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0">
            <a:extLst>
              <a:ext uri="{FF2B5EF4-FFF2-40B4-BE49-F238E27FC236}">
                <a16:creationId xmlns:a16="http://schemas.microsoft.com/office/drawing/2014/main" id="{0D748104-6E76-4AD9-9940-82154F97E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B548C1A-11A9-F402-3566-9434C474A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66163"/>
            <a:ext cx="3306744" cy="5148371"/>
          </a:xfrm>
        </p:spPr>
        <p:txBody>
          <a:bodyPr>
            <a:normAutofit/>
          </a:bodyPr>
          <a:lstStyle/>
          <a:p>
            <a:r>
              <a:rPr lang="fr-FR" sz="3200">
                <a:latin typeface="Aptos Black" panose="020F0502020204030204" pitchFamily="34" charset="0"/>
              </a:rPr>
              <a:t>Uses</a:t>
            </a:r>
          </a:p>
        </p:txBody>
      </p:sp>
      <p:graphicFrame>
        <p:nvGraphicFramePr>
          <p:cNvPr id="24" name="Espace réservé du contenu 2">
            <a:extLst>
              <a:ext uri="{FF2B5EF4-FFF2-40B4-BE49-F238E27FC236}">
                <a16:creationId xmlns:a16="http://schemas.microsoft.com/office/drawing/2014/main" id="{6A69F516-1425-C170-6917-A8831E11EC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5250506"/>
              </p:ext>
            </p:extLst>
          </p:nvPr>
        </p:nvGraphicFramePr>
        <p:xfrm>
          <a:off x="4678344" y="1127125"/>
          <a:ext cx="6403994" cy="50874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22233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E28723-B34B-C6DF-91EC-A48027F8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8872" y="3048849"/>
            <a:ext cx="12196572" cy="1293028"/>
          </a:xfrm>
        </p:spPr>
        <p:txBody>
          <a:bodyPr>
            <a:noAutofit/>
          </a:bodyPr>
          <a:lstStyle/>
          <a:p>
            <a:r>
              <a:rPr lang="fr-FR" sz="5400" b="1" dirty="0" err="1"/>
              <a:t>Graphical</a:t>
            </a:r>
            <a:r>
              <a:rPr lang="fr-FR" sz="5400" b="1" dirty="0"/>
              <a:t> User Interface (GUI)</a:t>
            </a:r>
            <a:endParaRPr lang="fr-FR" sz="5400" dirty="0"/>
          </a:p>
        </p:txBody>
      </p:sp>
    </p:spTree>
    <p:extLst>
      <p:ext uri="{BB962C8B-B14F-4D97-AF65-F5344CB8AC3E}">
        <p14:creationId xmlns:p14="http://schemas.microsoft.com/office/powerpoint/2010/main" val="541256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7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3" name="Image 2" descr="Une image contenant texte, capture d’écran, logiciel, Système d’exploitation&#10;&#10;Le contenu généré par l’IA peut être incorrect.">
            <a:extLst>
              <a:ext uri="{FF2B5EF4-FFF2-40B4-BE49-F238E27FC236}">
                <a16:creationId xmlns:a16="http://schemas.microsoft.com/office/drawing/2014/main" id="{4C80AB77-C514-FD13-D30B-156526D52A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431"/>
          <a:stretch>
            <a:fillRect/>
          </a:stretch>
        </p:blipFill>
        <p:spPr>
          <a:xfrm>
            <a:off x="20" y="-142865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093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Image 4" descr="Une image contenant texte, multimédia, Appareils électroniques, Appareil électronique">
            <a:extLst>
              <a:ext uri="{FF2B5EF4-FFF2-40B4-BE49-F238E27FC236}">
                <a16:creationId xmlns:a16="http://schemas.microsoft.com/office/drawing/2014/main" id="{2B428AD9-7FED-AB18-6266-3E6B857854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63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Image 4" descr="Une image contenant texte, capture d’écran, logiciel, Système d’exploitation&#10;&#10;Le contenu généré par l’IA peut être incorrect.">
            <a:extLst>
              <a:ext uri="{FF2B5EF4-FFF2-40B4-BE49-F238E27FC236}">
                <a16:creationId xmlns:a16="http://schemas.microsoft.com/office/drawing/2014/main" id="{A23FC3F7-1C05-831C-A6D1-F63ECC9D98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536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Image 4" descr="Une image contenant texte, capture d’écran, multimédia, logiciel&#10;&#10;Le contenu généré par l’IA peut être incorrect.">
            <a:extLst>
              <a:ext uri="{FF2B5EF4-FFF2-40B4-BE49-F238E27FC236}">
                <a16:creationId xmlns:a16="http://schemas.microsoft.com/office/drawing/2014/main" id="{47E4E617-F255-709B-1FB2-AFD3510EA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8" b="1592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956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A22DDE2-FB2D-421B-B377-F9AD495CE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995140B-9736-47E4-9A7D-ABB32F3AA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C51B9DA-B0CC-480A-8EA5-4D5C3E051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19578A9-9269-B315-FF91-5875F46D8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dirty="0"/>
              <a:t>Any question ?</a:t>
            </a: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Feel free to ask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90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108</TotalTime>
  <Words>55</Words>
  <Application>Microsoft Office PowerPoint</Application>
  <PresentationFormat>Grand écran</PresentationFormat>
  <Paragraphs>14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Aptos</vt:lpstr>
      <vt:lpstr>Aptos Black</vt:lpstr>
      <vt:lpstr>Arial</vt:lpstr>
      <vt:lpstr>Century Gothic</vt:lpstr>
      <vt:lpstr>Traînée de condensation</vt:lpstr>
      <vt:lpstr>Présentation PowerPoint</vt:lpstr>
      <vt:lpstr>Introduction</vt:lpstr>
      <vt:lpstr>Uses</vt:lpstr>
      <vt:lpstr>Graphical User Interface (GUI)</vt:lpstr>
      <vt:lpstr>Présentation PowerPoint</vt:lpstr>
      <vt:lpstr>Présentation PowerPoint</vt:lpstr>
      <vt:lpstr>Présentation PowerPoint</vt:lpstr>
      <vt:lpstr>Présentation PowerPoint</vt:lpstr>
      <vt:lpstr>Any question ?  Feel free to ask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ARES Christopher</dc:creator>
  <cp:lastModifiedBy>ARES Christopher</cp:lastModifiedBy>
  <cp:revision>1</cp:revision>
  <dcterms:created xsi:type="dcterms:W3CDTF">2025-10-30T10:20:09Z</dcterms:created>
  <dcterms:modified xsi:type="dcterms:W3CDTF">2025-11-13T08:00:56Z</dcterms:modified>
</cp:coreProperties>
</file>

<file path=docProps/thumbnail.jpeg>
</file>